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33" Type="http://schemas.openxmlformats.org/officeDocument/2006/relationships/image" Target="../media/image47.png"/><Relationship Id="rId34" Type="http://schemas.openxmlformats.org/officeDocument/2006/relationships/image" Target="../media/image4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9904" y="1511497"/>
            <a:ext cx="9827880" cy="2530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1401" y="3041068"/>
            <a:ext cx="14517612" cy="3382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326" y="5889174"/>
              <a:ext cx="8561905" cy="16952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9275" y="6392761"/>
            <a:ext cx="3416720" cy="604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8658" y="6473800"/>
              <a:ext cx="6561905" cy="16952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13" y="6977389"/>
            <a:ext cx="2251339" cy="604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6058" y="7363777"/>
            <a:ext cx="2650886" cy="846381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7969" y="6990450"/>
              <a:ext cx="5304762" cy="16952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3856" y="7494037"/>
            <a:ext cx="1665359" cy="6047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2534" y="9650477"/>
            <a:ext cx="3059576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9171" y="4287972"/>
            <a:ext cx="325168" cy="325168"/>
            <a:chOff x="1819171" y="4287972"/>
            <a:chExt cx="325168" cy="3251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9171" y="4287972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09794" y="4287972"/>
            <a:ext cx="325168" cy="325168"/>
            <a:chOff x="16009794" y="4287972"/>
            <a:chExt cx="325168" cy="3251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9794" y="4287972"/>
              <a:ext cx="325168" cy="32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472" y="2529529"/>
            <a:ext cx="7307419" cy="5305152"/>
            <a:chOff x="860472" y="2529529"/>
            <a:chExt cx="7307419" cy="5305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72" y="2529529"/>
              <a:ext cx="7307419" cy="53051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581" y="4240486"/>
            <a:ext cx="6554979" cy="27383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8933" y="2978564"/>
            <a:ext cx="4155502" cy="822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1" y="-38794"/>
            <a:ext cx="5734758" cy="18285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41" y="1160991"/>
            <a:ext cx="3032047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51522" y="-38581"/>
            <a:ext cx="9234192" cy="10324295"/>
            <a:chOff x="9051522" y="-38581"/>
            <a:chExt cx="9234192" cy="10324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1522" y="-38581"/>
              <a:ext cx="9234192" cy="103242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7971" y="-285268"/>
            <a:ext cx="544314" cy="650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2948" y="765770"/>
            <a:ext cx="544314" cy="6501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340000">
            <a:off x="9866126" y="2224634"/>
            <a:ext cx="544314" cy="650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269" y="1898952"/>
            <a:ext cx="7762313" cy="4560359"/>
            <a:chOff x="1197269" y="1898952"/>
            <a:chExt cx="7762313" cy="4560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269" y="1898952"/>
              <a:ext cx="7762313" cy="4560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5242" y="5398263"/>
            <a:ext cx="2596394" cy="1779255"/>
            <a:chOff x="7265242" y="5398263"/>
            <a:chExt cx="2596394" cy="17792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6614" y="4619159"/>
              <a:ext cx="5200000" cy="35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5242" y="5398263"/>
              <a:ext cx="2596394" cy="1779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50776" y="3310472"/>
            <a:ext cx="1041413" cy="276730"/>
            <a:chOff x="7550776" y="3310472"/>
            <a:chExt cx="1041413" cy="276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0776" y="3310472"/>
              <a:ext cx="1041413" cy="276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1073" y="2995288"/>
            <a:ext cx="1041413" cy="276730"/>
            <a:chOff x="7541073" y="2995288"/>
            <a:chExt cx="1041413" cy="276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1073" y="2995288"/>
              <a:ext cx="1041413" cy="276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5098" y="2422781"/>
            <a:ext cx="986882" cy="887691"/>
            <a:chOff x="5385098" y="2422781"/>
            <a:chExt cx="986882" cy="887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098" y="2422781"/>
              <a:ext cx="986882" cy="887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78090" y="5872656"/>
            <a:ext cx="3809524" cy="276730"/>
            <a:chOff x="2778090" y="5872656"/>
            <a:chExt cx="3809524" cy="276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8090" y="5872656"/>
              <a:ext cx="3809524" cy="276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5242" y="5398263"/>
            <a:ext cx="2625145" cy="1779255"/>
            <a:chOff x="7265242" y="5398263"/>
            <a:chExt cx="2625145" cy="1779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5242" y="5398263"/>
              <a:ext cx="2625145" cy="17792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29623" y="3558613"/>
            <a:ext cx="6437485" cy="27834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1112" y="5846811"/>
            <a:ext cx="4025036" cy="457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84287" y="1961910"/>
            <a:ext cx="840747" cy="138497"/>
            <a:chOff x="5484287" y="1961910"/>
            <a:chExt cx="840747" cy="1384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484287" y="1961910"/>
              <a:ext cx="840747" cy="138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5846" y="1725787"/>
            <a:ext cx="1455185" cy="1083817"/>
            <a:chOff x="7835846" y="1725787"/>
            <a:chExt cx="1455185" cy="10838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7835846" y="1725787"/>
              <a:ext cx="1455185" cy="108381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49471" y="638279"/>
            <a:ext cx="4238665" cy="10164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17865" y="1127049"/>
            <a:ext cx="4230237" cy="10164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26689" y="7528642"/>
            <a:ext cx="840747" cy="138497"/>
            <a:chOff x="8226689" y="7528642"/>
            <a:chExt cx="840747" cy="1384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8226689" y="7528642"/>
              <a:ext cx="840747" cy="13849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8182" y="8129611"/>
            <a:ext cx="4616848" cy="10020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704408" y="6291943"/>
            <a:ext cx="1455185" cy="1083817"/>
            <a:chOff x="4704408" y="6291943"/>
            <a:chExt cx="1455185" cy="10838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4704408" y="6291943"/>
              <a:ext cx="1455185" cy="108381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5215" y="7088887"/>
            <a:ext cx="4436294" cy="1009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9848" y="8726278"/>
            <a:ext cx="2055705" cy="977695"/>
            <a:chOff x="7939848" y="8726278"/>
            <a:chExt cx="2055705" cy="977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939848" y="8726278"/>
              <a:ext cx="2055705" cy="977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1519" y="906224"/>
            <a:ext cx="6547334" cy="4236633"/>
            <a:chOff x="1931519" y="906224"/>
            <a:chExt cx="6547334" cy="4236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1519" y="906224"/>
              <a:ext cx="6547334" cy="4236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9380" y="-380952"/>
            <a:ext cx="19335130" cy="11123810"/>
            <a:chOff x="-129380" y="-380952"/>
            <a:chExt cx="19335130" cy="11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9380" y="-380952"/>
              <a:ext cx="19335130" cy="111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56" y="647224"/>
            <a:ext cx="10877106" cy="3339082"/>
            <a:chOff x="321456" y="647224"/>
            <a:chExt cx="10877106" cy="33390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56" y="647224"/>
              <a:ext cx="10877106" cy="33390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6604" y="4000681"/>
            <a:ext cx="10887554" cy="1905322"/>
            <a:chOff x="316604" y="4000681"/>
            <a:chExt cx="10887554" cy="190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604" y="4000681"/>
              <a:ext cx="10887554" cy="190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8185" y="4189958"/>
            <a:ext cx="8215668" cy="5412225"/>
            <a:chOff x="9538185" y="4189958"/>
            <a:chExt cx="8215668" cy="5412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8185" y="4189958"/>
              <a:ext cx="8215668" cy="54122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824" y="7140455"/>
            <a:ext cx="6996029" cy="1544786"/>
            <a:chOff x="1482824" y="7140455"/>
            <a:chExt cx="6996029" cy="15447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824" y="7140455"/>
              <a:ext cx="6996029" cy="15447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85783" y="1558747"/>
            <a:ext cx="6171429" cy="1544786"/>
            <a:chOff x="11385783" y="1558747"/>
            <a:chExt cx="6171429" cy="15447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5783" y="1558747"/>
              <a:ext cx="6171429" cy="15447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9201" y="7293003"/>
            <a:ext cx="5797418" cy="13351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9906" y="1890108"/>
            <a:ext cx="5477121" cy="9519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707" y="2562955"/>
            <a:ext cx="6722818" cy="27834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6699" y="4761867"/>
            <a:ext cx="408928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049" y="1024138"/>
            <a:ext cx="8838598" cy="5734041"/>
            <a:chOff x="465049" y="1024138"/>
            <a:chExt cx="8838598" cy="57340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049" y="1024138"/>
              <a:ext cx="8838598" cy="57340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47279" y="6032792"/>
            <a:ext cx="2562406" cy="1932541"/>
            <a:chOff x="7847279" y="6032792"/>
            <a:chExt cx="2562406" cy="19325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7279" y="6032792"/>
              <a:ext cx="2562406" cy="193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2365" y="1687613"/>
            <a:ext cx="6547334" cy="4236633"/>
            <a:chOff x="1902365" y="1687613"/>
            <a:chExt cx="6547334" cy="4236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365" y="1687613"/>
              <a:ext cx="6547334" cy="4236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8482" y="-380952"/>
            <a:ext cx="10077269" cy="11123810"/>
            <a:chOff x="9128482" y="-380952"/>
            <a:chExt cx="10077269" cy="11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482" y="-380952"/>
              <a:ext cx="10077269" cy="11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9316" y="1868735"/>
            <a:ext cx="3730488" cy="9142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4681" y="2716319"/>
            <a:ext cx="5947863" cy="2536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19531" y="194405"/>
            <a:ext cx="2319876" cy="792504"/>
            <a:chOff x="15819531" y="194405"/>
            <a:chExt cx="2319876" cy="792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9531" y="194405"/>
              <a:ext cx="2319876" cy="792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19531" y="117291"/>
            <a:ext cx="935987" cy="936309"/>
            <a:chOff x="15819531" y="117291"/>
            <a:chExt cx="935987" cy="9363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31" y="117291"/>
              <a:ext cx="935987" cy="936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7297" y="1385452"/>
            <a:ext cx="8823359" cy="8090474"/>
            <a:chOff x="9287297" y="1385452"/>
            <a:chExt cx="8823359" cy="80904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7297" y="1385452"/>
              <a:ext cx="8823359" cy="8090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8270" y="6786780"/>
            <a:ext cx="6171429" cy="3252354"/>
            <a:chOff x="2278270" y="6786780"/>
            <a:chExt cx="6171429" cy="32523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8270" y="6786780"/>
              <a:ext cx="6171429" cy="3252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8470" y="8893328"/>
            <a:ext cx="2106453" cy="324661"/>
            <a:chOff x="9648470" y="8893328"/>
            <a:chExt cx="2106453" cy="3246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8470" y="8893328"/>
              <a:ext cx="2106453" cy="324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96586" y="8974370"/>
            <a:ext cx="1095011" cy="138497"/>
            <a:chOff x="8596586" y="8974370"/>
            <a:chExt cx="1095011" cy="1384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6586" y="8974370"/>
              <a:ext cx="1095011" cy="138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78270" y="6743654"/>
            <a:ext cx="6171429" cy="3295481"/>
            <a:chOff x="2278270" y="6743654"/>
            <a:chExt cx="6171429" cy="32954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8270" y="6743654"/>
              <a:ext cx="6171429" cy="3295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506" y="3024541"/>
            <a:ext cx="6547334" cy="4236633"/>
            <a:chOff x="1586506" y="3024541"/>
            <a:chExt cx="6547334" cy="4236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506" y="3024541"/>
              <a:ext cx="6547334" cy="4236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8482" y="-380952"/>
            <a:ext cx="10077269" cy="11123810"/>
            <a:chOff x="9128482" y="-380952"/>
            <a:chExt cx="10077269" cy="11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482" y="-380952"/>
              <a:ext cx="10077269" cy="11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3459" y="3205668"/>
            <a:ext cx="3730488" cy="9142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2068" y="4061194"/>
            <a:ext cx="5788613" cy="2552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19531" y="194405"/>
            <a:ext cx="2319876" cy="792504"/>
            <a:chOff x="15819531" y="194405"/>
            <a:chExt cx="2319876" cy="792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9531" y="194405"/>
              <a:ext cx="2319876" cy="792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19531" y="117291"/>
            <a:ext cx="935987" cy="936309"/>
            <a:chOff x="15819531" y="117291"/>
            <a:chExt cx="935987" cy="9363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31" y="117291"/>
              <a:ext cx="935987" cy="936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46215" y="1636118"/>
            <a:ext cx="8735689" cy="7491772"/>
            <a:chOff x="9346215" y="1636118"/>
            <a:chExt cx="8735689" cy="74917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6215" y="1636118"/>
              <a:ext cx="8735689" cy="7491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63D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19" y="2810706"/>
            <a:ext cx="9184646" cy="6969366"/>
            <a:chOff x="826519" y="2810706"/>
            <a:chExt cx="9184646" cy="6969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19" y="2810706"/>
              <a:ext cx="9184646" cy="6969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917" y="999051"/>
            <a:ext cx="5898369" cy="877545"/>
            <a:chOff x="1415917" y="999051"/>
            <a:chExt cx="5898369" cy="877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9185" y="608711"/>
              <a:ext cx="11800000" cy="17619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17" y="999051"/>
              <a:ext cx="5898369" cy="8775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2629" y="1134105"/>
            <a:ext cx="3651944" cy="6269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42857" y="-209524"/>
            <a:ext cx="7066667" cy="3682540"/>
            <a:chOff x="11542857" y="-209524"/>
            <a:chExt cx="7066667" cy="3682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2857" y="-209524"/>
              <a:ext cx="7066667" cy="3682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2857" y="3453968"/>
            <a:ext cx="7028571" cy="3453968"/>
            <a:chOff x="11542857" y="3453968"/>
            <a:chExt cx="7028571" cy="34539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2857" y="3453968"/>
              <a:ext cx="7028571" cy="34539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2857" y="6888889"/>
            <a:ext cx="6990476" cy="3720635"/>
            <a:chOff x="11542857" y="6888889"/>
            <a:chExt cx="6990476" cy="37206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2857" y="6888889"/>
              <a:ext cx="6990476" cy="37206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5335" y="555245"/>
            <a:ext cx="2490990" cy="6171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0572" y="1084544"/>
            <a:ext cx="5152609" cy="16140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0346" y="3920106"/>
            <a:ext cx="4352013" cy="6171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0572" y="4449401"/>
            <a:ext cx="5100187" cy="1985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80346" y="7359373"/>
            <a:ext cx="4350350" cy="6171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99402" y="7888668"/>
            <a:ext cx="5153779" cy="19856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8314" y="2378909"/>
            <a:ext cx="4842798" cy="1452839"/>
            <a:chOff x="6218314" y="2378909"/>
            <a:chExt cx="4842798" cy="14528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4571" y="1740405"/>
              <a:ext cx="9685714" cy="29142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8314" y="2378909"/>
              <a:ext cx="4842798" cy="14528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89810" y="2961574"/>
            <a:ext cx="1659875" cy="783260"/>
            <a:chOff x="6289810" y="2961574"/>
            <a:chExt cx="1659875" cy="7832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9810" y="2961574"/>
              <a:ext cx="1659875" cy="7832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65873" y="4134116"/>
            <a:ext cx="4683812" cy="248836"/>
            <a:chOff x="3265873" y="4134116"/>
            <a:chExt cx="4683812" cy="2488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65873" y="4134116"/>
              <a:ext cx="4683812" cy="2488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3995" y="7616505"/>
            <a:ext cx="6710767" cy="330127"/>
            <a:chOff x="3193995" y="7616505"/>
            <a:chExt cx="6710767" cy="3301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3995" y="7616505"/>
              <a:ext cx="6710767" cy="330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32599" y="2688770"/>
            <a:ext cx="329406" cy="329406"/>
            <a:chOff x="6132599" y="2688770"/>
            <a:chExt cx="329406" cy="3294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32599" y="2688770"/>
              <a:ext cx="329406" cy="3294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82122" y="3868825"/>
            <a:ext cx="329406" cy="329406"/>
            <a:chOff x="3082122" y="3868825"/>
            <a:chExt cx="329406" cy="3294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82122" y="3868825"/>
              <a:ext cx="329406" cy="3294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29292" y="7410795"/>
            <a:ext cx="329406" cy="329406"/>
            <a:chOff x="3029292" y="7410795"/>
            <a:chExt cx="329406" cy="3294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29292" y="7410795"/>
              <a:ext cx="329406" cy="329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4906" y="4429928"/>
            <a:ext cx="7753998" cy="4941501"/>
            <a:chOff x="1284906" y="4429928"/>
            <a:chExt cx="7753998" cy="494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906" y="4429928"/>
              <a:ext cx="7753998" cy="494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6810" y="4429928"/>
            <a:ext cx="7753998" cy="4941501"/>
            <a:chOff x="9246810" y="4429928"/>
            <a:chExt cx="7753998" cy="49415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6810" y="4429928"/>
              <a:ext cx="7753998" cy="4941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25720" y="999051"/>
            <a:ext cx="4434275" cy="877545"/>
            <a:chOff x="6925720" y="999051"/>
            <a:chExt cx="4434275" cy="8775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25720" y="999051"/>
              <a:ext cx="4434275" cy="877545"/>
              <a:chOff x="6925720" y="999051"/>
              <a:chExt cx="4434275" cy="8775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63951" y="608711"/>
                <a:ext cx="8876190" cy="1761905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25720" y="999051"/>
                <a:ext cx="4434275" cy="87754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2439" y="1134105"/>
              <a:ext cx="3118350" cy="6269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5434" y="1684749"/>
            <a:ext cx="9568588" cy="24246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12039" y="3292239"/>
            <a:ext cx="3966787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1772" y="4505039"/>
            <a:ext cx="2468362" cy="5257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800" y="5553800"/>
            <a:ext cx="6240478" cy="27383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73715" y="4505039"/>
            <a:ext cx="2102123" cy="5257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3733" y="5553800"/>
            <a:ext cx="6441078" cy="27383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71429" y="8611840"/>
            <a:ext cx="5580952" cy="102314"/>
            <a:chOff x="2371429" y="8611840"/>
            <a:chExt cx="5580952" cy="102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1429" y="8611840"/>
              <a:ext cx="5580952" cy="102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0207" y="8611840"/>
            <a:ext cx="5580952" cy="102314"/>
            <a:chOff x="10290207" y="8611840"/>
            <a:chExt cx="5580952" cy="102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0207" y="8611840"/>
              <a:ext cx="5580952" cy="102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6797" y="1610104"/>
            <a:ext cx="8959514" cy="26680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067" y="2886875"/>
            <a:ext cx="12842218" cy="4541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51597" y="6541931"/>
            <a:ext cx="4439581" cy="878595"/>
            <a:chOff x="5751597" y="6541931"/>
            <a:chExt cx="4439581" cy="8785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0372" y="6151659"/>
              <a:ext cx="8885714" cy="17619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1597" y="6541931"/>
              <a:ext cx="4439581" cy="8785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8767" y="6677147"/>
            <a:ext cx="3547853" cy="6277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0582" y="7148810"/>
            <a:ext cx="3403535" cy="878595"/>
            <a:chOff x="9130582" y="7148810"/>
            <a:chExt cx="3403535" cy="8785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3167" y="6758538"/>
              <a:ext cx="6809524" cy="17619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0582" y="7148810"/>
              <a:ext cx="3403535" cy="8785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9500" y="7284033"/>
            <a:ext cx="2337632" cy="627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89781" y="7685124"/>
            <a:ext cx="2751782" cy="878595"/>
            <a:chOff x="6789781" y="7685124"/>
            <a:chExt cx="2751782" cy="8785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6176" y="7294852"/>
              <a:ext cx="5504762" cy="176190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781" y="7685124"/>
              <a:ext cx="2751782" cy="8785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8147" y="7820347"/>
            <a:ext cx="1728986" cy="627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4130" y="4616231"/>
            <a:ext cx="337545" cy="337545"/>
            <a:chOff x="3434130" y="4616231"/>
            <a:chExt cx="337545" cy="33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14040" y="4616231"/>
            <a:ext cx="337545" cy="337545"/>
            <a:chOff x="14514040" y="4616231"/>
            <a:chExt cx="337545" cy="3375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2632" y="1134109"/>
            <a:ext cx="2778113" cy="626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2650" y="6903826"/>
            <a:ext cx="2267807" cy="1029303"/>
            <a:chOff x="3272650" y="6903826"/>
            <a:chExt cx="2267807" cy="10293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272650" y="6903826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0186" y="4750304"/>
            <a:ext cx="2267807" cy="1029303"/>
            <a:chOff x="6430186" y="4750304"/>
            <a:chExt cx="2267807" cy="1029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430186" y="4750304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7721" y="6903826"/>
            <a:ext cx="2267807" cy="1029303"/>
            <a:chOff x="9587721" y="6903826"/>
            <a:chExt cx="2267807" cy="1029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587721" y="6903826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917" y="5828309"/>
            <a:ext cx="2823737" cy="976343"/>
            <a:chOff x="1415917" y="5828309"/>
            <a:chExt cx="2823737" cy="9763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917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3453" y="5828309"/>
            <a:ext cx="2823737" cy="976343"/>
            <a:chOff x="4573453" y="5828309"/>
            <a:chExt cx="2823737" cy="9763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3453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30989" y="5828309"/>
            <a:ext cx="2823737" cy="976343"/>
            <a:chOff x="7730989" y="5828309"/>
            <a:chExt cx="2823737" cy="9763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0989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88524" y="5828309"/>
            <a:ext cx="2823737" cy="976343"/>
            <a:chOff x="10888524" y="5828309"/>
            <a:chExt cx="2823737" cy="9763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524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45257" y="4750304"/>
            <a:ext cx="2267807" cy="1029303"/>
            <a:chOff x="12745257" y="4750304"/>
            <a:chExt cx="2267807" cy="10293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745257" y="4750304"/>
              <a:ext cx="2267807" cy="1029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6060" y="5828309"/>
            <a:ext cx="2823737" cy="976343"/>
            <a:chOff x="14046060" y="5828309"/>
            <a:chExt cx="2823737" cy="9763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46060" y="5828309"/>
              <a:ext cx="2823737" cy="9763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7649" y="6044065"/>
            <a:ext cx="1457669" cy="5615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55184" y="6044065"/>
            <a:ext cx="1457669" cy="5615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2720" y="6044065"/>
            <a:ext cx="1457669" cy="5615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70256" y="6044065"/>
            <a:ext cx="1457669" cy="5615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27792" y="6044065"/>
            <a:ext cx="1457669" cy="5615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26661" y="7816644"/>
            <a:ext cx="540006" cy="408260"/>
            <a:chOff x="4126661" y="7816644"/>
            <a:chExt cx="540006" cy="40826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26661" y="7816644"/>
              <a:ext cx="540006" cy="4082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91401" y="4428571"/>
            <a:ext cx="613615" cy="457143"/>
            <a:chOff x="13591401" y="4428571"/>
            <a:chExt cx="613615" cy="45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91401" y="4428571"/>
              <a:ext cx="613615" cy="4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54958" y="7892834"/>
            <a:ext cx="571429" cy="341714"/>
            <a:chOff x="10454958" y="7892834"/>
            <a:chExt cx="571429" cy="341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54958" y="7892834"/>
              <a:ext cx="571429" cy="341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37702" y="4467164"/>
            <a:ext cx="414679" cy="336719"/>
            <a:chOff x="7337702" y="4467164"/>
            <a:chExt cx="414679" cy="3367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37702" y="4467164"/>
              <a:ext cx="414679" cy="33671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11515" y="7559734"/>
            <a:ext cx="2603348" cy="77062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66668" y="8096382"/>
            <a:ext cx="2950526" cy="45713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08686" y="4198229"/>
            <a:ext cx="4881208" cy="77062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29049" y="4734877"/>
            <a:ext cx="4382470" cy="45713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93095" y="4198229"/>
            <a:ext cx="4881208" cy="77062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913458" y="4734877"/>
            <a:ext cx="4382470" cy="45713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354924" y="7559734"/>
            <a:ext cx="2715570" cy="77062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410096" y="8096382"/>
            <a:ext cx="2195752" cy="4571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590476" y="9006965"/>
            <a:ext cx="19430424" cy="802558"/>
            <a:chOff x="-590476" y="9006965"/>
            <a:chExt cx="19430424" cy="8025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590476" y="9006965"/>
              <a:ext cx="19430424" cy="80255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341715" y="9200887"/>
            <a:ext cx="3410758" cy="45713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05334" y="9185534"/>
            <a:ext cx="413449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9001" y="3140296"/>
            <a:ext cx="3958574" cy="2968930"/>
            <a:chOff x="1239001" y="3140296"/>
            <a:chExt cx="3958574" cy="2968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001" y="3140296"/>
              <a:ext cx="3958574" cy="2968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78528" y="3140296"/>
            <a:ext cx="3964330" cy="2968930"/>
            <a:chOff x="5178528" y="3140296"/>
            <a:chExt cx="3964330" cy="2968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28" y="3140296"/>
              <a:ext cx="3964330" cy="2968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3333" y="3140296"/>
            <a:ext cx="3958574" cy="2968930"/>
            <a:chOff x="9133333" y="3140296"/>
            <a:chExt cx="3958574" cy="2968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3333" y="3140296"/>
              <a:ext cx="3958574" cy="2968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2383" y="3140296"/>
            <a:ext cx="3964330" cy="2968930"/>
            <a:chOff x="13082383" y="3140296"/>
            <a:chExt cx="3964330" cy="2968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2383" y="3140296"/>
              <a:ext cx="3964330" cy="2968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88139" y="6099703"/>
            <a:ext cx="3958574" cy="2968930"/>
            <a:chOff x="13088139" y="6099703"/>
            <a:chExt cx="3958574" cy="2968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8139" y="6099703"/>
              <a:ext cx="3958574" cy="2968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01" y="6099703"/>
            <a:ext cx="3964330" cy="2968930"/>
            <a:chOff x="1239001" y="6099703"/>
            <a:chExt cx="3964330" cy="2968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001" y="6099703"/>
              <a:ext cx="3964330" cy="2968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84283" y="6099703"/>
            <a:ext cx="3958574" cy="2968930"/>
            <a:chOff x="5184283" y="6099703"/>
            <a:chExt cx="3958574" cy="2968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4283" y="6099703"/>
              <a:ext cx="3958574" cy="2968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3333" y="6099703"/>
            <a:ext cx="3964330" cy="2968930"/>
            <a:chOff x="9133333" y="6099703"/>
            <a:chExt cx="3964330" cy="29689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3333" y="6099703"/>
              <a:ext cx="3964330" cy="29689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45852" y="608711"/>
              <a:ext cx="8876190" cy="17619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2629" y="1134105"/>
            <a:ext cx="3044398" cy="6269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68001" y="901276"/>
            <a:ext cx="3425843" cy="5028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34874" y="3854940"/>
            <a:ext cx="3280209" cy="16348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38763" y="3854944"/>
            <a:ext cx="3236022" cy="16348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2468" y="6767630"/>
            <a:ext cx="3098224" cy="16348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86763" y="6508868"/>
            <a:ext cx="2960426" cy="2123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190" y="2023810"/>
            <a:ext cx="9923810" cy="7442857"/>
            <a:chOff x="876190" y="2023810"/>
            <a:chExt cx="9923810" cy="74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190" y="2023810"/>
              <a:ext cx="9923810" cy="74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190" y="822455"/>
            <a:ext cx="4434275" cy="877545"/>
            <a:chOff x="876190" y="822455"/>
            <a:chExt cx="4434275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85579" y="432115"/>
                <a:ext cx="8876190" cy="1761905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905" y="957515"/>
              <a:ext cx="2928845" cy="6269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4520" y="3709034"/>
            <a:ext cx="5843877" cy="3690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5620" y="6629658"/>
            <a:ext cx="266761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566" y="817264"/>
            <a:ext cx="7818837" cy="5059394"/>
            <a:chOff x="885566" y="817264"/>
            <a:chExt cx="7818837" cy="5059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566" y="817264"/>
              <a:ext cx="7818837" cy="5059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8482" y="-380952"/>
            <a:ext cx="10077269" cy="11123810"/>
            <a:chOff x="9128482" y="-380952"/>
            <a:chExt cx="10077269" cy="11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482" y="-380952"/>
              <a:ext cx="10077269" cy="11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1979" y="1244225"/>
            <a:ext cx="3103927" cy="9142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521" y="2156069"/>
            <a:ext cx="6894453" cy="2820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31626" y="0"/>
            <a:ext cx="8177143" cy="10285714"/>
            <a:chOff x="9631626" y="0"/>
            <a:chExt cx="8177143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1626" y="0"/>
              <a:ext cx="8177143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51487" y="7434161"/>
            <a:ext cx="5037830" cy="2430310"/>
            <a:chOff x="3951487" y="7434161"/>
            <a:chExt cx="5037830" cy="2430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1487" y="7434161"/>
              <a:ext cx="5037830" cy="2430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7871" y="5546021"/>
            <a:ext cx="8464654" cy="4739694"/>
            <a:chOff x="9487871" y="5546021"/>
            <a:chExt cx="8464654" cy="47396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7871" y="5546021"/>
              <a:ext cx="8464654" cy="4739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1487" y="7434161"/>
            <a:ext cx="5049565" cy="2430310"/>
            <a:chOff x="3951487" y="7434161"/>
            <a:chExt cx="5049565" cy="24303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487" y="7434161"/>
              <a:ext cx="5049565" cy="2430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5921" y="6456466"/>
            <a:ext cx="2055705" cy="977695"/>
            <a:chOff x="7575921" y="6456466"/>
            <a:chExt cx="2055705" cy="977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7575921" y="6456466"/>
              <a:ext cx="2055705" cy="977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0373" y="1339506"/>
            <a:ext cx="8302484" cy="6226863"/>
            <a:chOff x="840373" y="1339506"/>
            <a:chExt cx="8302484" cy="6226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05572" y="-1368343"/>
              <a:ext cx="16609524" cy="124571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373" y="1339506"/>
              <a:ext cx="8302484" cy="62268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9596" y="3558617"/>
            <a:ext cx="5720535" cy="27834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2101" y="5846814"/>
            <a:ext cx="5184625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2803" y="413792"/>
            <a:ext cx="6171429" cy="1851429"/>
            <a:chOff x="6962803" y="413792"/>
            <a:chExt cx="6171429" cy="185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7934" y="-398696"/>
              <a:ext cx="12342857" cy="37047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2803" y="413792"/>
              <a:ext cx="6171429" cy="185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9848" y="8726278"/>
            <a:ext cx="2055705" cy="977695"/>
            <a:chOff x="7939848" y="8726278"/>
            <a:chExt cx="2055705" cy="977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939848" y="8726278"/>
              <a:ext cx="2055705" cy="977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5805" y="906224"/>
            <a:ext cx="6547334" cy="4236633"/>
            <a:chOff x="2045805" y="906224"/>
            <a:chExt cx="6547334" cy="4236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5805" y="906224"/>
              <a:ext cx="6547334" cy="4236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8482" y="-380952"/>
            <a:ext cx="10077269" cy="11123810"/>
            <a:chOff x="9128482" y="-380952"/>
            <a:chExt cx="10077269" cy="11123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8482" y="-380952"/>
              <a:ext cx="10077269" cy="111238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2755" y="1087347"/>
            <a:ext cx="3529060" cy="9142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5990" y="1870771"/>
            <a:ext cx="5988678" cy="26351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19531" y="194405"/>
            <a:ext cx="2319876" cy="792504"/>
            <a:chOff x="15819531" y="194405"/>
            <a:chExt cx="2319876" cy="792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9531" y="194405"/>
              <a:ext cx="2319876" cy="792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83353" y="117291"/>
            <a:ext cx="935987" cy="936309"/>
            <a:chOff x="16583353" y="117291"/>
            <a:chExt cx="935987" cy="9363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3353" y="117291"/>
              <a:ext cx="935987" cy="9363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6548" y="1096728"/>
            <a:ext cx="8488450" cy="4445749"/>
            <a:chOff x="9456548" y="1096728"/>
            <a:chExt cx="8488450" cy="44457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6548" y="1096728"/>
              <a:ext cx="8488450" cy="44457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1400" y="5552001"/>
            <a:ext cx="8488450" cy="4404152"/>
            <a:chOff x="9461400" y="5552001"/>
            <a:chExt cx="8488450" cy="44041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1400" y="5552001"/>
              <a:ext cx="8488450" cy="4404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41310" y="6418392"/>
            <a:ext cx="6171429" cy="3537762"/>
            <a:chOff x="2241310" y="6418392"/>
            <a:chExt cx="6171429" cy="3537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1310" y="6418392"/>
              <a:ext cx="6171429" cy="3537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88508" y="6291572"/>
            <a:ext cx="6290345" cy="3791402"/>
            <a:chOff x="2188508" y="6291572"/>
            <a:chExt cx="6290345" cy="37914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8508" y="6291572"/>
              <a:ext cx="6290345" cy="3791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069" y="4122018"/>
            <a:ext cx="10719074" cy="5360318"/>
            <a:chOff x="3191069" y="4122018"/>
            <a:chExt cx="10719074" cy="5360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069" y="4122018"/>
              <a:ext cx="10719074" cy="5360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0776" y="2013509"/>
            <a:ext cx="3942739" cy="1705993"/>
            <a:chOff x="7030776" y="2013509"/>
            <a:chExt cx="3942739" cy="1705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0776" y="2013509"/>
              <a:ext cx="3942739" cy="1705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0536" y="2814035"/>
            <a:ext cx="2106453" cy="324661"/>
            <a:chOff x="8010536" y="2814035"/>
            <a:chExt cx="2106453" cy="324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536" y="2814035"/>
              <a:ext cx="2106453" cy="324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7675" y="2895077"/>
            <a:ext cx="1845987" cy="138497"/>
            <a:chOff x="6207675" y="2895077"/>
            <a:chExt cx="1845987" cy="1384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7675" y="2895077"/>
              <a:ext cx="1845987" cy="1384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6995" y="6917182"/>
            <a:ext cx="1667565" cy="324661"/>
            <a:chOff x="12086995" y="6917182"/>
            <a:chExt cx="1667565" cy="3246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6995" y="6917182"/>
              <a:ext cx="1667565" cy="324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7057" y="9086038"/>
            <a:ext cx="766919" cy="114690"/>
            <a:chOff x="13697057" y="9086038"/>
            <a:chExt cx="766919" cy="1146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7057" y="9086038"/>
              <a:ext cx="766919" cy="114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6995" y="8938083"/>
            <a:ext cx="1667565" cy="324661"/>
            <a:chOff x="12086995" y="8938083"/>
            <a:chExt cx="1667565" cy="324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6995" y="8938083"/>
              <a:ext cx="1667565" cy="324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46653" y="4650494"/>
            <a:ext cx="5875503" cy="2591348"/>
            <a:chOff x="3346653" y="4650494"/>
            <a:chExt cx="5875503" cy="2591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46653" y="4650494"/>
              <a:ext cx="5875503" cy="25913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49471" y="5807671"/>
            <a:ext cx="923995" cy="138497"/>
            <a:chOff x="2549471" y="5807671"/>
            <a:chExt cx="923995" cy="1384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9471" y="5807671"/>
              <a:ext cx="923995" cy="1384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79659" y="4434861"/>
            <a:ext cx="4630485" cy="2482321"/>
            <a:chOff x="9279659" y="4434861"/>
            <a:chExt cx="4630485" cy="24823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9659" y="4434861"/>
              <a:ext cx="4630485" cy="24823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59402" y="3226115"/>
            <a:ext cx="1455185" cy="1083817"/>
            <a:chOff x="11359402" y="3226115"/>
            <a:chExt cx="1455185" cy="10838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1359402" y="3226115"/>
              <a:ext cx="1455185" cy="10838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31" y="-38794"/>
            <a:ext cx="5699203" cy="18285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963" y="1160991"/>
            <a:ext cx="4316076" cy="4571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9579" y="2673783"/>
            <a:ext cx="4461784" cy="6501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65970" y="2503438"/>
            <a:ext cx="3877739" cy="14299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396463" y="5311304"/>
            <a:ext cx="3050967" cy="140683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04741" y="7884803"/>
            <a:ext cx="3882073" cy="2094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8482" y="-380952"/>
            <a:ext cx="10077269" cy="11123810"/>
            <a:chOff x="9128482" y="-380952"/>
            <a:chExt cx="10077269" cy="111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8482" y="-380952"/>
              <a:ext cx="10077269" cy="111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0"/>
            <a:ext cx="9142857" cy="2169227"/>
            <a:chOff x="9142857" y="0"/>
            <a:chExt cx="9142857" cy="21692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9142857" cy="2169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69227"/>
            <a:ext cx="9142857" cy="8126011"/>
            <a:chOff x="9142857" y="2169227"/>
            <a:chExt cx="9142857" cy="8126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169227"/>
              <a:ext cx="9142857" cy="8126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5132" y="1066481"/>
            <a:ext cx="5991354" cy="1546440"/>
            <a:chOff x="9705132" y="1066481"/>
            <a:chExt cx="5991354" cy="1546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5132" y="1066481"/>
              <a:ext cx="5991354" cy="1546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60377" y="5077758"/>
            <a:ext cx="8625337" cy="1575274"/>
            <a:chOff x="9660377" y="5077758"/>
            <a:chExt cx="8625337" cy="1575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0377" y="5077758"/>
              <a:ext cx="8625337" cy="15752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0377" y="9265049"/>
            <a:ext cx="4317430" cy="879818"/>
            <a:chOff x="9660377" y="9265049"/>
            <a:chExt cx="4317430" cy="879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0377" y="9265049"/>
              <a:ext cx="4317430" cy="879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0094" y="848472"/>
            <a:ext cx="472283" cy="472283"/>
            <a:chOff x="15390094" y="848472"/>
            <a:chExt cx="472283" cy="4722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0094" y="848472"/>
              <a:ext cx="472283" cy="472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24236" y="4798490"/>
            <a:ext cx="472283" cy="472283"/>
            <a:chOff x="9424236" y="4798490"/>
            <a:chExt cx="472283" cy="4722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4236" y="4798490"/>
              <a:ext cx="472283" cy="4722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80031" y="8942655"/>
            <a:ext cx="472283" cy="472283"/>
            <a:chOff x="13780031" y="8942655"/>
            <a:chExt cx="472283" cy="4722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0031" y="8942655"/>
              <a:ext cx="472283" cy="4722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6106" y="2594789"/>
            <a:ext cx="472283" cy="472283"/>
            <a:chOff x="1076106" y="2594789"/>
            <a:chExt cx="472283" cy="4722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106" y="2594789"/>
              <a:ext cx="472283" cy="47228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5174" y="2614329"/>
            <a:ext cx="6563911" cy="14586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0481" y="4729465"/>
            <a:ext cx="472283" cy="472283"/>
            <a:chOff x="1090481" y="4729465"/>
            <a:chExt cx="472283" cy="4722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481" y="4729465"/>
              <a:ext cx="472283" cy="4722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1730" y="6902449"/>
            <a:ext cx="472283" cy="472283"/>
            <a:chOff x="1061730" y="6902449"/>
            <a:chExt cx="472283" cy="4722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730" y="6902449"/>
              <a:ext cx="472283" cy="4722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31" y="-38794"/>
            <a:ext cx="5734758" cy="182852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947" y="1160991"/>
            <a:ext cx="4998471" cy="4571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69545" y="4879221"/>
            <a:ext cx="6663600" cy="14299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55174" y="7084411"/>
            <a:ext cx="6679131" cy="1458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2021-05-10T14:27:53Z</dcterms:created>
  <dcterms:modified xsi:type="dcterms:W3CDTF">2021-05-10T14:27:53Z</dcterms:modified>
</cp:coreProperties>
</file>